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C4709-8EC8-41EF-B429-C8CFA217447F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7F3B-5886-4EA2-8683-B9FF807CF2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45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C4709-8EC8-41EF-B429-C8CFA217447F}" type="datetimeFigureOut">
              <a:rPr lang="ko-KR" altLang="en-US" smtClean="0"/>
              <a:t>2016-10-04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E7F3B-5886-4EA2-8683-B9FF807CF2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180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54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13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18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14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86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09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41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85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43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13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49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13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71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47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34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4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45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5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28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디바이스 컨텍스트</a:t>
            </a:r>
            <a:r>
              <a:rPr lang="en-US" altLang="ko-KR" smtClean="0"/>
              <a:t>(Device Context)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27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블렌딩</a:t>
            </a:r>
            <a:r>
              <a:rPr lang="en-US" altLang="ko-KR" smtClean="0"/>
              <a:t>(Blending)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85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20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</Words>
  <Application>Microsoft Office PowerPoint</Application>
  <PresentationFormat>화면 슬라이드 쇼(4:3)</PresentationFormat>
  <Paragraphs>22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11 디바이스</vt:lpstr>
      <vt:lpstr>디바이스 컨텍스트(Device Context)</vt:lpstr>
      <vt:lpstr>블렌딩(Blending)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2016-10-04T04:35:54Z</dcterms:created>
  <dcterms:modified xsi:type="dcterms:W3CDTF">2016-10-04T04:35:54Z</dcterms:modified>
</cp:coreProperties>
</file>